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5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8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56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7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3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49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51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49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8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51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56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70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5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6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1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3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F741-0AD3-4CFA-86E9-537E9BF4CE7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75D1-3EE8-4D9D-A322-AFB160A5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4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2D04-A467-4E3A-A50B-5F0D9C0755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F7A2-9C1F-4BA2-9ED4-2F1259D1C7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50" y="864453"/>
            <a:ext cx="11331255" cy="557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810" y="349896"/>
            <a:ext cx="6401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9A65"/>
                </a:solidFill>
              </a:rPr>
              <a:t>case study: ultra-low freezers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7810" y="2064622"/>
            <a:ext cx="4420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min 7,300 kWh/year PER FREEZER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984" y="1141676"/>
            <a:ext cx="1570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84"/>
                </a:solidFill>
              </a:rPr>
              <a:t>energy use</a:t>
            </a:r>
          </a:p>
        </p:txBody>
      </p:sp>
      <p:pic>
        <p:nvPicPr>
          <p:cNvPr id="5122" name="Picture 2" descr="http://escoglobal.com/images/upload/1333634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90" y="2526287"/>
            <a:ext cx="2695575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26941" y="3150719"/>
            <a:ext cx="2116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</a:rPr>
              <a:t>Stirling</a:t>
            </a:r>
            <a:r>
              <a:rPr lang="en-US" sz="2400" dirty="0">
                <a:solidFill>
                  <a:prstClr val="black"/>
                </a:solidFill>
              </a:rPr>
              <a:t> freezers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053" y="2592699"/>
            <a:ext cx="2446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84"/>
                </a:solidFill>
              </a:rPr>
              <a:t>example measure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94759" y="3834336"/>
            <a:ext cx="5007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switching to </a:t>
            </a:r>
            <a:r>
              <a:rPr lang="en-US" sz="2400" dirty="0" err="1">
                <a:solidFill>
                  <a:prstClr val="black"/>
                </a:solidFill>
              </a:rPr>
              <a:t>Stirling</a:t>
            </a:r>
            <a:r>
              <a:rPr lang="en-US" sz="2400" dirty="0">
                <a:solidFill>
                  <a:prstClr val="black"/>
                </a:solidFill>
              </a:rPr>
              <a:t> freezers can save</a:t>
            </a:r>
          </a:p>
          <a:p>
            <a:r>
              <a:rPr lang="en-US" sz="2400" b="1" dirty="0" smtClean="0">
                <a:solidFill>
                  <a:srgbClr val="F58E17"/>
                </a:solidFill>
              </a:rPr>
              <a:t>55</a:t>
            </a:r>
            <a:r>
              <a:rPr lang="en-US" sz="2400" b="1" dirty="0">
                <a:solidFill>
                  <a:srgbClr val="F58E17"/>
                </a:solidFill>
              </a:rPr>
              <a:t>% min energy reduction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6053" y="5299945"/>
            <a:ext cx="2594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84"/>
                </a:solidFill>
              </a:rPr>
              <a:t>additional benefits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6941" y="5803754"/>
            <a:ext cx="3722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reduced HVAC related usage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6941" y="6307563"/>
            <a:ext cx="3136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reduced risk to samples</a:t>
            </a:r>
          </a:p>
        </p:txBody>
      </p:sp>
    </p:spTree>
    <p:extLst>
      <p:ext uri="{BB962C8B-B14F-4D97-AF65-F5344CB8AC3E}">
        <p14:creationId xmlns:p14="http://schemas.microsoft.com/office/powerpoint/2010/main" val="5098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695" y="2224663"/>
            <a:ext cx="6622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transfer samples to other storage paradigms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9407" y="2830590"/>
            <a:ext cx="189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-20 freezers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9407" y="3404241"/>
            <a:ext cx="608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ambient temperature storage containers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0023" y="707202"/>
            <a:ext cx="898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other best practices for ultra-low freezers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4551" y="4583819"/>
            <a:ext cx="7273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fewer samples stored, fewer freezers are needed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7208" y="1992584"/>
            <a:ext cx="81679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are there best practices that will both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reduce energy consumption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and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prolong the life of the freezer?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0971" y="2500615"/>
            <a:ext cx="8410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clean freezer coils, regularly defrost freezer, change filter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8970" y="4612263"/>
            <a:ext cx="3084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save 12-25% energy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1738" y="707202"/>
            <a:ext cx="6518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best practices for ULT freezers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8645" y="2500615"/>
            <a:ext cx="6625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perform scheduled maintenance on freezers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1738" y="707202"/>
            <a:ext cx="6518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best practices for ULT freezers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7215" y="4612263"/>
            <a:ext cx="3248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save min 10% energy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7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2658" y="2490455"/>
            <a:ext cx="3106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remove old samples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1738" y="707202"/>
            <a:ext cx="6518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best practices for ULT freezers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4549" y="4733610"/>
            <a:ext cx="7273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fewer samples stored, fewer freezers are needed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3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987" y="2739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9077" y="2739202"/>
            <a:ext cx="6025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why are freezers set to -80?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421" y="670560"/>
            <a:ext cx="10301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ultra-low temperature freezers:  how they 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430" y="1512869"/>
            <a:ext cx="5647192" cy="412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0347" y="707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3671" y="2519680"/>
            <a:ext cx="475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chill up freezers from -80 to -70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1470" y="4965535"/>
            <a:ext cx="303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save 2-4kW per day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7572" y="670560"/>
            <a:ext cx="3928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900CC"/>
                </a:solidFill>
                <a:latin typeface="Calibri" panose="020F0502020204030204" pitchFamily="34" charset="0"/>
              </a:rPr>
              <a:t>ultra-low freezers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pic>
        <p:nvPicPr>
          <p:cNvPr id="3074" name="Picture 2" descr="http://www.spectralabsci.com/images/Revco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94" y="1882457"/>
            <a:ext cx="4886535" cy="36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9757" y="2338545"/>
            <a:ext cx="59531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540" y="1544253"/>
            <a:ext cx="8074075" cy="41579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31664" y="5871965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0347" y="707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2350" y="2739202"/>
            <a:ext cx="10259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what is the evidence that -70 is ok for samples?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0347" y="707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3694" y="2114725"/>
            <a:ext cx="1864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CU-Boulder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7357" y="2747883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Dartmouth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2803" y="3403691"/>
            <a:ext cx="134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Harvard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6249" y="4102958"/>
            <a:ext cx="1459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UC Davis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5211" y="4801096"/>
            <a:ext cx="2721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UC Santa Barbara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5478" y="5438425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UPENN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3653" y="2739202"/>
            <a:ext cx="4456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replace old freezers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6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9227" y="2184186"/>
            <a:ext cx="5183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with more energy efficient models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0278" y="3168477"/>
            <a:ext cx="8501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ambient temperature storage containers for nucleic acids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3013" y="753619"/>
            <a:ext cx="4456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replace old freezers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6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3225" y="2739202"/>
            <a:ext cx="5737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how is this saving money?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77" y="2739202"/>
            <a:ext cx="94627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less energy = less stress on the compressors</a:t>
            </a:r>
          </a:p>
          <a:p>
            <a:pPr algn="ctr"/>
            <a:endParaRPr lang="en-US" sz="4000" b="1" dirty="0">
              <a:solidFill>
                <a:srgbClr val="009A65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= more up-time, longer freezer life</a:t>
            </a:r>
          </a:p>
        </p:txBody>
      </p:sp>
    </p:spTree>
    <p:extLst>
      <p:ext uri="{BB962C8B-B14F-4D97-AF65-F5344CB8AC3E}">
        <p14:creationId xmlns:p14="http://schemas.microsoft.com/office/powerpoint/2010/main" val="12118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477" y="2739202"/>
            <a:ext cx="954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possibility of financial assistance from UCSD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6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3393" y="670560"/>
            <a:ext cx="497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900CC"/>
                </a:solidFill>
                <a:latin typeface="Calibri" panose="020F0502020204030204" pitchFamily="34" charset="0"/>
              </a:rPr>
              <a:t>ultra-low freezers:  -80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54825" y="1645920"/>
            <a:ext cx="3174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energy consumption</a:t>
            </a:r>
            <a:endParaRPr lang="en-US" sz="2800" dirty="0"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67415" y="2733040"/>
            <a:ext cx="3925209" cy="1113236"/>
            <a:chOff x="4567415" y="2733040"/>
            <a:chExt cx="3925209" cy="1113236"/>
          </a:xfrm>
        </p:grpSpPr>
        <p:sp>
          <p:nvSpPr>
            <p:cNvPr id="5" name="TextBox 4"/>
            <p:cNvSpPr txBox="1"/>
            <p:nvPr/>
          </p:nvSpPr>
          <p:spPr>
            <a:xfrm>
              <a:off x="4567415" y="2733040"/>
              <a:ext cx="27492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alibri" panose="020F0502020204030204" pitchFamily="34" charset="0"/>
                </a:rPr>
                <a:t>15 – 20 kWh/day</a:t>
              </a:r>
              <a:endParaRPr lang="en-US" sz="2800" dirty="0">
                <a:latin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15031" y="3256260"/>
              <a:ext cx="1603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</a:rPr>
                <a:t>-manufacturer data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5031" y="3538499"/>
              <a:ext cx="1977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</a:rPr>
                <a:t>-validated by monitoring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9" name="Picture 2" descr="http://haroldallen.com/images/site_graphics/hom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672" y="4244963"/>
            <a:ext cx="2342699" cy="234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5031" y="4362680"/>
            <a:ext cx="801598" cy="2104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987" y="2739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0347" y="707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3671" y="2519680"/>
            <a:ext cx="475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chill up freezers from -80 to -70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6892" y="3885882"/>
            <a:ext cx="303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save 2-4kW per day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540" y="1544253"/>
            <a:ext cx="8074075" cy="41579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31664" y="5871965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0347" y="707202"/>
            <a:ext cx="4221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‘-70 is the new -80’</a:t>
            </a:r>
          </a:p>
        </p:txBody>
      </p:sp>
    </p:spTree>
    <p:extLst>
      <p:ext uri="{BB962C8B-B14F-4D97-AF65-F5344CB8AC3E}">
        <p14:creationId xmlns:p14="http://schemas.microsoft.com/office/powerpoint/2010/main" val="34423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6042" y="2500615"/>
            <a:ext cx="645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clean freezer coils, regularly defrost freezer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8970" y="4612263"/>
            <a:ext cx="3084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save 12-25% energy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023" y="707202"/>
            <a:ext cx="898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other best practices for ultra-low freezers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7648" y="3556439"/>
            <a:ext cx="454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prolong lifetime of the freezer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8645" y="2500615"/>
            <a:ext cx="6625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perform scheduled maintenance on freezers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023" y="707202"/>
            <a:ext cx="898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other best practices for ultra-low freezers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7648" y="3556439"/>
            <a:ext cx="454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prolong lifetime of the freezer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85" y="5894071"/>
            <a:ext cx="2059857" cy="73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92330" y="2490455"/>
            <a:ext cx="4757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remove old, unneeded samples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023" y="707202"/>
            <a:ext cx="898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9A65"/>
                </a:solidFill>
                <a:latin typeface="Calibri" panose="020F0502020204030204" pitchFamily="34" charset="0"/>
              </a:rPr>
              <a:t>other best practices for ultra-low freezers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4549" y="3565822"/>
            <a:ext cx="7273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fewer samples stored, fewer freezers are needed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0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374</Words>
  <Application>Microsoft Office PowerPoint</Application>
  <PresentationFormat>Widescreen</PresentationFormat>
  <Paragraphs>75</Paragraphs>
  <Slides>28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allisoncparadise</dc:creator>
  <cp:lastModifiedBy>allisoncparadise</cp:lastModifiedBy>
  <cp:revision>3</cp:revision>
  <dcterms:created xsi:type="dcterms:W3CDTF">2014-11-11T02:09:00Z</dcterms:created>
  <dcterms:modified xsi:type="dcterms:W3CDTF">2015-01-13T08:36:49Z</dcterms:modified>
</cp:coreProperties>
</file>